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295" r:id="rId4"/>
    <p:sldId id="257" r:id="rId5"/>
    <p:sldId id="302" r:id="rId6"/>
    <p:sldId id="281" r:id="rId7"/>
    <p:sldId id="258" r:id="rId8"/>
    <p:sldId id="296" r:id="rId9"/>
    <p:sldId id="297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8" r:id="rId27"/>
    <p:sldId id="299" r:id="rId28"/>
    <p:sldId id="300" r:id="rId29"/>
    <p:sldId id="277" r:id="rId30"/>
    <p:sldId id="278" r:id="rId31"/>
    <p:sldId id="30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8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17113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Which of the following are reasonable 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goals for an applied ML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#8855186</a:t>
            </a:r>
          </a:p>
        </p:txBody>
      </p:sp>
    </p:spTree>
    <p:extLst>
      <p:ext uri="{BB962C8B-B14F-4D97-AF65-F5344CB8AC3E}">
        <p14:creationId xmlns:p14="http://schemas.microsoft.com/office/powerpoint/2010/main" val="2137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1540</Words>
  <Application>Microsoft Macintosh PowerPoint</Application>
  <PresentationFormat>Widescreen</PresentationFormat>
  <Paragraphs>273</Paragraphs>
  <Slides>31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Simple Light</vt:lpstr>
      <vt:lpstr>PowerPoint Presentation</vt:lpstr>
      <vt:lpstr>Reminders </vt:lpstr>
      <vt:lpstr>PowerPoint Presentation</vt:lpstr>
      <vt:lpstr>Why Scoping is Critical</vt:lpstr>
      <vt:lpstr>Discussion Question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16</cp:revision>
  <dcterms:created xsi:type="dcterms:W3CDTF">2020-01-14T19:43:43Z</dcterms:created>
  <dcterms:modified xsi:type="dcterms:W3CDTF">2022-09-01T16:41:50Z</dcterms:modified>
</cp:coreProperties>
</file>